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9" r:id="rId5"/>
    <p:sldId id="260" r:id="rId6"/>
    <p:sldId id="274" r:id="rId7"/>
    <p:sldId id="270" r:id="rId8"/>
    <p:sldId id="275" r:id="rId9"/>
    <p:sldId id="271" r:id="rId10"/>
    <p:sldId id="261" r:id="rId11"/>
    <p:sldId id="262" r:id="rId12"/>
    <p:sldId id="276" r:id="rId13"/>
    <p:sldId id="267" r:id="rId14"/>
    <p:sldId id="265" r:id="rId15"/>
    <p:sldId id="272" r:id="rId16"/>
    <p:sldId id="273" r:id="rId17"/>
    <p:sldId id="277" r:id="rId18"/>
    <p:sldId id="25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2BD"/>
    <a:srgbClr val="B24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1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54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08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0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72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34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67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4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79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6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6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3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2392C-B7AA-4A7B-904E-C45E00D9E165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99E74-A806-4B34-90EE-52AA6931AC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4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1"/>
            <a:ext cx="12200979" cy="68630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67514"/>
            <a:ext cx="12192000" cy="1588325"/>
          </a:xfrm>
        </p:spPr>
        <p:txBody>
          <a:bodyPr>
            <a:normAutofit fontScale="90000"/>
          </a:bodyPr>
          <a:lstStyle/>
          <a:p>
            <a:r>
              <a:rPr lang="es-ES" sz="4800" b="1" dirty="0" smtClean="0">
                <a:solidFill>
                  <a:srgbClr val="936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FINAL</a:t>
            </a:r>
            <a:br>
              <a:rPr lang="es-ES" sz="4800" b="1" dirty="0" smtClean="0">
                <a:solidFill>
                  <a:srgbClr val="9362B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4800" b="1" dirty="0" smtClean="0">
                <a:solidFill>
                  <a:srgbClr val="936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 DE NUTRICIÓN HUMANA Y DIETETICA</a:t>
            </a:r>
            <a:endParaRPr lang="es-ES" sz="4800" b="1" dirty="0">
              <a:solidFill>
                <a:srgbClr val="936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54596" y="5816600"/>
            <a:ext cx="2459920" cy="1038224"/>
          </a:xfrm>
        </p:spPr>
        <p:txBody>
          <a:bodyPr>
            <a:normAutofit/>
          </a:bodyPr>
          <a:lstStyle/>
          <a:p>
            <a:pPr algn="l"/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C.F.G.S. 2º DAW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Convocatoria Junio 2020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0" y="5723335"/>
            <a:ext cx="3152775" cy="10382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26894"/>
            <a:ext cx="305400" cy="12311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75" y="5626894"/>
            <a:ext cx="309721" cy="12311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15" y="5626894"/>
            <a:ext cx="306882" cy="123110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521397" y="5626894"/>
            <a:ext cx="338564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Alumno:</a:t>
            </a:r>
          </a:p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Ignacio Macías Martínez</a:t>
            </a:r>
          </a:p>
          <a:p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Tutor proyecto:</a:t>
            </a:r>
          </a:p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Carlos Gutiérrez Arenas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2999874" cy="44862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ENTORNO CLIENTE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692190" y="1690688"/>
            <a:ext cx="337686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ENTORNO SERVIDOR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2" y="2562725"/>
            <a:ext cx="2515693" cy="15039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2" y="4066672"/>
            <a:ext cx="2433295" cy="24332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90" y="2588381"/>
            <a:ext cx="2492284" cy="13454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79" y="2476885"/>
            <a:ext cx="1675625" cy="16756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4" y="4521290"/>
            <a:ext cx="1684566" cy="142678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3816952"/>
            <a:ext cx="3302513" cy="24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CASERO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9" y="1845413"/>
            <a:ext cx="1492631" cy="11045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5" y="3408633"/>
            <a:ext cx="1872329" cy="10617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99433" y="4821468"/>
            <a:ext cx="3415828" cy="1231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Precio reducido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Bajo 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Control en todo momento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Sin ruido alguno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9" y="1845413"/>
            <a:ext cx="1601479" cy="11032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9" y="2970730"/>
            <a:ext cx="415826" cy="41582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29" y="1698440"/>
            <a:ext cx="3792022" cy="204461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14" y="2614229"/>
            <a:ext cx="1860993" cy="1588807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771808" y="4821468"/>
            <a:ext cx="48246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tarifas rondan los 60€ </a:t>
            </a:r>
            <a:r>
              <a:rPr lang="es-ES" dirty="0" smtClean="0"/>
              <a:t>anuales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 Hosting gratuitos añaden publicidad y spam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Velocidades muy lentas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Fuera de tu control en caso de fallo</a:t>
            </a:r>
          </a:p>
        </p:txBody>
      </p:sp>
    </p:spTree>
    <p:extLst>
      <p:ext uri="{BB962C8B-B14F-4D97-AF65-F5344CB8AC3E}">
        <p14:creationId xmlns:p14="http://schemas.microsoft.com/office/powerpoint/2010/main" val="22242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13" y="2528751"/>
            <a:ext cx="3223841" cy="22943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FUNCIONES RELEVANTES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000" y="1516985"/>
            <a:ext cx="4162926" cy="4486275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Cambio de idioma</a:t>
            </a: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Formulario de entrada</a:t>
            </a: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Formulario de contacto</a:t>
            </a: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Registro de usuarios</a:t>
            </a: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Comprobaciones mediante expresiones regulares</a:t>
            </a:r>
          </a:p>
          <a:p>
            <a:pPr>
              <a:lnSpc>
                <a:spcPct val="150000"/>
              </a:lnSpc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Solicitar fechas para la cita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376737" y="1493928"/>
            <a:ext cx="5434263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de una API calendario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Creación de pacientes, anamnesis, revisiones y artículos.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Visualización de tablas con la información de los usuarios, pacientes e información recogida.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Creación de estructuras DOM (Document Object Model)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Modificación o eliminación de usuarios, pacientes e información recogida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3200"/>
          </a:xfrm>
        </p:spPr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SEGURIDAD EN LOS FORMULARIOS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" y="1595498"/>
            <a:ext cx="4471833" cy="24444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15" y="1648326"/>
            <a:ext cx="4786585" cy="23915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6508" y="3871097"/>
            <a:ext cx="10683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Validaciones mediante expresiones regulares en los inputs para comprobar lo que el usuario teclea en todo momento.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Bloqueo de botón mientras todos los campos no estén correctos.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Comprobaciones en la base de datos para comprobar que no existe ya el mismo correo electrónico.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Bloqueo de botón una vez hechas las comprobaciones para evitar el reenvíos de formularios.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Mensajes de confirmación o error una vez hecho submit.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3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RAPIDEZ EN EL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CAMBIO DE IDIOMA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0" y="3344854"/>
            <a:ext cx="5478378" cy="20373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78" y="1474120"/>
            <a:ext cx="5396916" cy="24116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78" y="4017232"/>
            <a:ext cx="5396916" cy="27258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20" y="1474120"/>
            <a:ext cx="3202327" cy="17074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21" y="5726075"/>
            <a:ext cx="5139412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GRÁFICAS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2057339"/>
            <a:ext cx="4434840" cy="44625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43" y="2057339"/>
            <a:ext cx="5218674" cy="44625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81889" y="1641335"/>
            <a:ext cx="2913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ESTRUCTURA DOM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7470509" y="1641335"/>
            <a:ext cx="319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ESTRUCTURA GRAFICAS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7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GRÁFICAS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81" y="1690688"/>
            <a:ext cx="4907280" cy="14884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41" y="3655861"/>
            <a:ext cx="5649659" cy="24901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24" y="3655861"/>
            <a:ext cx="5883186" cy="246310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08324" y="2771192"/>
            <a:ext cx="3110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Tablas donde muestra la información de los pacientes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8507349" y="2771192"/>
            <a:ext cx="3684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Graficas montadas con los datos de las revisiones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4335425" y="1321356"/>
            <a:ext cx="3155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Consulta a la base de datos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75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MEJORAS EN UN FUTURO CERCANO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77" y="1907262"/>
            <a:ext cx="4035127" cy="4035127"/>
          </a:xfrm>
        </p:spPr>
      </p:pic>
      <p:sp>
        <p:nvSpPr>
          <p:cNvPr id="5" name="Rectángulo 4"/>
          <p:cNvSpPr/>
          <p:nvPr/>
        </p:nvSpPr>
        <p:spPr>
          <a:xfrm>
            <a:off x="838200" y="2892027"/>
            <a:ext cx="51635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Comentarios en los artículos para un aspecto mas social.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Descargar información relevante en PDF.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Herramientas de cálculos.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53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41762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60" y="-190500"/>
            <a:ext cx="6200775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2943" y="1930400"/>
            <a:ext cx="5121275" cy="21717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sz="8800" b="1" cap="all" dirty="0" smtClean="0">
                <a:solidFill>
                  <a:srgbClr val="936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</a:t>
            </a:r>
          </a:p>
          <a:p>
            <a:pPr marL="0" indent="0" algn="ctr">
              <a:buNone/>
            </a:pPr>
            <a:r>
              <a:rPr lang="es-ES" sz="8800" b="1" cap="all" dirty="0" smtClean="0">
                <a:solidFill>
                  <a:srgbClr val="936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  <a:endParaRPr lang="es-ES" sz="88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0" y="5723335"/>
            <a:ext cx="3152775" cy="10382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6894"/>
            <a:ext cx="305400" cy="12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1" y="3923219"/>
            <a:ext cx="2392634" cy="1794476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30" y="1747550"/>
            <a:ext cx="7616701" cy="435133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1785" y="1027906"/>
            <a:ext cx="432261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Tasas elevadas de sobrepeso y obesidad.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Enfermedades crónicas no transmisibles: diabetes tipo 1 y tipo2.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Hipercolesterol.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Hipertensión.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Enfermedades cardiovasculares.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1785" y="5667993"/>
            <a:ext cx="4245497" cy="86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Mayores cifras de obesidad infantil de la unión europea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0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6866"/>
            <a:ext cx="5320190" cy="4351338"/>
          </a:xfrm>
        </p:spPr>
      </p:pic>
      <p:sp>
        <p:nvSpPr>
          <p:cNvPr id="5" name="Rectángulo 4"/>
          <p:cNvSpPr/>
          <p:nvPr/>
        </p:nvSpPr>
        <p:spPr>
          <a:xfrm>
            <a:off x="6545179" y="1706955"/>
            <a:ext cx="540139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Falta de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Falta de educación nutricional</a:t>
            </a:r>
          </a:p>
          <a:p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Ambiente obesogénico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PUENTE ENTRE 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PACIENTE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PROFESIONAL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5" y="1690688"/>
            <a:ext cx="7004173" cy="4400132"/>
          </a:xfrm>
        </p:spPr>
      </p:pic>
      <p:sp>
        <p:nvSpPr>
          <p:cNvPr id="5" name="Rectángulo 4"/>
          <p:cNvSpPr/>
          <p:nvPr/>
        </p:nvSpPr>
        <p:spPr>
          <a:xfrm>
            <a:off x="7623959" y="1690688"/>
            <a:ext cx="4389912" cy="419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Crear un primer contacto para conocer el profesional y los servicios que ofrece.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Entender el problema del cliente y crear una solución especifica.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Hacer un seguimiento de la evolución.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Adaptar dietas u otros elementos a la evolución de cada paciente.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96" y="1690688"/>
            <a:ext cx="7139954" cy="4769489"/>
          </a:xfrm>
        </p:spPr>
      </p:pic>
      <p:sp>
        <p:nvSpPr>
          <p:cNvPr id="5" name="Rectángulo 4"/>
          <p:cNvSpPr/>
          <p:nvPr/>
        </p:nvSpPr>
        <p:spPr>
          <a:xfrm>
            <a:off x="129934" y="1105389"/>
            <a:ext cx="438046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Cada persona necesitará una solución diferente dependiendo si sufre algún tipo de patología u otra.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Asesoramiento en </a:t>
            </a:r>
            <a:r>
              <a:rPr lang="es-ES" sz="2000" dirty="0"/>
              <a:t>cuestiones de salud y </a:t>
            </a:r>
            <a:r>
              <a:rPr lang="es-ES" sz="2000" dirty="0" smtClean="0"/>
              <a:t>alimentación.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Asesoramiento en nutrición infantil.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Asesoramiento en el embarazo y la etapa de la lactancia.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Atención en alergias e intolerancias.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Elaboración de planes dieto-terapia.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Técnicas de Psiconutrición.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/>
              <a:t>Etc…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2453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CLIENTE REAL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23" y="1690688"/>
            <a:ext cx="7154470" cy="4761337"/>
          </a:xfrm>
        </p:spPr>
      </p:pic>
      <p:sp>
        <p:nvSpPr>
          <p:cNvPr id="10" name="Rectángulo 9"/>
          <p:cNvSpPr/>
          <p:nvPr/>
        </p:nvSpPr>
        <p:spPr>
          <a:xfrm>
            <a:off x="208622" y="2208046"/>
            <a:ext cx="42866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Estructura del diseño.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Posibles funcionalidades de interés.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Herramientas de uso para poder trabajar de forma eficiente.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Estrategias de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9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9" y="1690687"/>
            <a:ext cx="7709610" cy="45176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14447" y="2003508"/>
            <a:ext cx="38775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Información sobre servicios.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Información de actualidad mediante artículos.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Información del profesional.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Métodos de contacto.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Gestiones para poder pedir una cita con el profesional.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5101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01189"/>
            <a:ext cx="5979694" cy="33568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6083126" cy="3501188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0521" y="0"/>
            <a:ext cx="6111479" cy="35011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695" y="3501189"/>
            <a:ext cx="6212305" cy="33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ADMINISTRADOR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4590" y="1773404"/>
            <a:ext cx="4016546" cy="4131595"/>
          </a:xfrm>
        </p:spPr>
        <p:txBody>
          <a:bodyPr>
            <a:norm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Crear nuevas fechas para citar.</a:t>
            </a: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Confirmar reservas realizadas por los clientes.</a:t>
            </a: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de usuarios y pacientes.</a:t>
            </a: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Formularios para el tratamiento de datos de los pacientes.</a:t>
            </a: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de los artículos que queramos en nuestra pagina.</a:t>
            </a: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Visualización de datos en forma de graficas.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19" y="1690688"/>
            <a:ext cx="7100633" cy="4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531</Words>
  <Application>Microsoft Office PowerPoint</Application>
  <PresentationFormat>Panorámica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PROYECTO FINAL CONSULTA DE NUTRICIÓN HUMANA Y DIETETICA</vt:lpstr>
      <vt:lpstr>INTRODUCCIÓN</vt:lpstr>
      <vt:lpstr>PROBLEMA</vt:lpstr>
      <vt:lpstr>PUENTE ENTRE PACIENTE Y PROFESIONAL</vt:lpstr>
      <vt:lpstr>SOLUCIÓN</vt:lpstr>
      <vt:lpstr>CLIENTE REAL</vt:lpstr>
      <vt:lpstr>USUARIO</vt:lpstr>
      <vt:lpstr>Presentación de PowerPoint</vt:lpstr>
      <vt:lpstr>ADMINISTRADOR</vt:lpstr>
      <vt:lpstr>TECNOLOGIAS UTILIZADAS</vt:lpstr>
      <vt:lpstr>SERVIDOR CASERO</vt:lpstr>
      <vt:lpstr>FUNCIONES RELEVANTES</vt:lpstr>
      <vt:lpstr>SEGURIDAD EN LOS FORMULARIOS</vt:lpstr>
      <vt:lpstr>RAPIDEZ EN EL CAMBIO DE IDIOMA</vt:lpstr>
      <vt:lpstr>API GRÁFICAS</vt:lpstr>
      <vt:lpstr>API GRÁFICAS</vt:lpstr>
      <vt:lpstr>MEJORAS EN UN FUTURO CERCANO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CONSULTA DE NUTRICIÓN</dc:title>
  <dc:creator>ignacio macias martinez</dc:creator>
  <cp:lastModifiedBy>ignacio macias martinez</cp:lastModifiedBy>
  <cp:revision>63</cp:revision>
  <dcterms:created xsi:type="dcterms:W3CDTF">2020-05-23T15:01:32Z</dcterms:created>
  <dcterms:modified xsi:type="dcterms:W3CDTF">2020-05-25T00:58:51Z</dcterms:modified>
</cp:coreProperties>
</file>